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8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BC71-306C-4EA0-8F57-433CEBBA3E9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3711-C93B-4202-B4F4-EDD35FFC6F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BC71-306C-4EA0-8F57-433CEBBA3E9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3711-C93B-4202-B4F4-EDD35FFC6F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BC71-306C-4EA0-8F57-433CEBBA3E9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3711-C93B-4202-B4F4-EDD35FFC6F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BC71-306C-4EA0-8F57-433CEBBA3E9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3711-C93B-4202-B4F4-EDD35FFC6F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BC71-306C-4EA0-8F57-433CEBBA3E9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3711-C93B-4202-B4F4-EDD35FFC6F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BC71-306C-4EA0-8F57-433CEBBA3E9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3711-C93B-4202-B4F4-EDD35FFC6F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BC71-306C-4EA0-8F57-433CEBBA3E9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3711-C93B-4202-B4F4-EDD35FFC6F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BC71-306C-4EA0-8F57-433CEBBA3E9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3711-C93B-4202-B4F4-EDD35FFC6F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BC71-306C-4EA0-8F57-433CEBBA3E9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3711-C93B-4202-B4F4-EDD35FFC6F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BC71-306C-4EA0-8F57-433CEBBA3E9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3711-C93B-4202-B4F4-EDD35FFC6F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BC71-306C-4EA0-8F57-433CEBBA3E9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3711-C93B-4202-B4F4-EDD35FFC6F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7BC71-306C-4EA0-8F57-433CEBBA3E9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63711-C93B-4202-B4F4-EDD35FFC6F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hoto_Nice_guit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648" y="1619672"/>
            <a:ext cx="3147063" cy="4500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96383" y="87251"/>
            <a:ext cx="597666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MUSIQUE     </a:t>
            </a:r>
            <a:r>
              <a:rPr lang="fr-FR" dirty="0" smtClean="0"/>
              <a:t>                                   </a:t>
            </a:r>
            <a:endParaRPr lang="fr-FR" dirty="0" smtClean="0"/>
          </a:p>
          <a:p>
            <a:r>
              <a:rPr lang="fr-FR" sz="2400" b="1" dirty="0" smtClean="0">
                <a:latin typeface="Brush Script Std" pitchFamily="66" charset="0"/>
              </a:rPr>
              <a:t>Les Chansons de</a:t>
            </a:r>
          </a:p>
          <a:p>
            <a:r>
              <a:rPr lang="fr-FR" sz="3200" b="1" dirty="0" smtClean="0">
                <a:latin typeface="Aharoni" pitchFamily="2" charset="-79"/>
                <a:cs typeface="Aharoni" pitchFamily="2" charset="-79"/>
              </a:rPr>
              <a:t>Carmel     </a:t>
            </a:r>
            <a:r>
              <a:rPr lang="fr-FR" dirty="0" smtClean="0"/>
              <a:t>                          </a:t>
            </a:r>
            <a:r>
              <a:rPr lang="fr-FR" sz="2000" b="1" dirty="0" smtClean="0">
                <a:latin typeface="Brush Script Std" pitchFamily="66" charset="0"/>
              </a:rPr>
              <a:t>TOUS LES SOIRS:</a:t>
            </a:r>
          </a:p>
          <a:p>
            <a:r>
              <a:rPr lang="fr-FR" sz="3200" dirty="0" smtClean="0">
                <a:latin typeface="Aharoni" pitchFamily="2" charset="-79"/>
                <a:cs typeface="Aharoni" pitchFamily="2" charset="-79"/>
              </a:rPr>
              <a:t>Dylan    </a:t>
            </a:r>
            <a:r>
              <a:rPr lang="fr-FR" dirty="0" smtClean="0"/>
              <a:t>                                       </a:t>
            </a:r>
            <a:r>
              <a:rPr lang="fr-FR" sz="2400" b="1" dirty="0" smtClean="0"/>
              <a:t> 21h00 - Minuit</a:t>
            </a:r>
          </a:p>
          <a:p>
            <a:endParaRPr lang="fr-FR" dirty="0"/>
          </a:p>
          <a:p>
            <a:r>
              <a:rPr lang="fr-FR" b="1" dirty="0" smtClean="0"/>
              <a:t>                                                                  </a:t>
            </a:r>
            <a:r>
              <a:rPr lang="fr-FR" sz="2800" b="1" dirty="0" smtClean="0"/>
              <a:t> </a:t>
            </a:r>
            <a:r>
              <a:rPr lang="fr-FR" sz="3200" b="1" dirty="0" smtClean="0"/>
              <a:t> Aux Cafés et                              </a:t>
            </a:r>
            <a:endParaRPr lang="fr-FR" sz="3200" b="1" dirty="0" smtClean="0"/>
          </a:p>
          <a:p>
            <a:r>
              <a:rPr lang="fr-FR" sz="2800" b="1" dirty="0" smtClean="0"/>
              <a:t>                    </a:t>
            </a:r>
            <a:r>
              <a:rPr lang="fr-FR" sz="2800" b="1" dirty="0" smtClean="0"/>
              <a:t>                         </a:t>
            </a:r>
            <a:r>
              <a:rPr lang="fr-FR" sz="3200" b="1" dirty="0" smtClean="0"/>
              <a:t>Restaurants</a:t>
            </a:r>
            <a:endParaRPr lang="fr-FR" sz="3200" b="1" dirty="0" smtClean="0"/>
          </a:p>
          <a:p>
            <a:r>
              <a:rPr lang="fr-FR" sz="2800" b="1" dirty="0" smtClean="0"/>
              <a:t>                                 </a:t>
            </a:r>
            <a:r>
              <a:rPr lang="fr-FR" sz="3200" b="1" dirty="0" smtClean="0"/>
              <a:t> </a:t>
            </a:r>
            <a:r>
              <a:rPr lang="fr-FR" sz="3200" b="1" dirty="0" smtClean="0"/>
              <a:t>               de</a:t>
            </a:r>
          </a:p>
          <a:p>
            <a:r>
              <a:rPr lang="fr-FR" sz="3200" b="1" dirty="0" smtClean="0"/>
              <a:t>                                        PIGALLE               </a:t>
            </a:r>
            <a:r>
              <a:rPr lang="fr-FR" sz="2000" b="1" dirty="0" smtClean="0"/>
              <a:t>                         </a:t>
            </a:r>
            <a:r>
              <a:rPr lang="fr-FR" sz="2400" b="1" dirty="0" smtClean="0"/>
              <a:t> </a:t>
            </a:r>
            <a:endParaRPr lang="fr-FR" sz="2400" b="1" dirty="0" smtClean="0"/>
          </a:p>
          <a:p>
            <a:endParaRPr lang="fr-FR" sz="2000" b="1" dirty="0" smtClean="0"/>
          </a:p>
          <a:p>
            <a:r>
              <a:rPr lang="fr-FR" sz="2000" b="1" dirty="0"/>
              <a:t> </a:t>
            </a:r>
            <a:r>
              <a:rPr lang="fr-FR" sz="2000" b="1" dirty="0" smtClean="0"/>
              <a:t>                                                                   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42518" y="5508104"/>
            <a:ext cx="61303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Comic Sans MS" pitchFamily="66" charset="0"/>
              </a:rPr>
              <a:t>                      </a:t>
            </a:r>
          </a:p>
          <a:p>
            <a:endParaRPr lang="fr-FR" sz="2400" b="1" dirty="0" smtClean="0">
              <a:latin typeface="Comic Sans MS" pitchFamily="66" charset="0"/>
            </a:endParaRPr>
          </a:p>
          <a:p>
            <a:endParaRPr lang="fr-FR" sz="2400" b="1" dirty="0" smtClean="0">
              <a:latin typeface="Comic Sans MS" pitchFamily="66" charset="0"/>
            </a:endParaRPr>
          </a:p>
          <a:p>
            <a:endParaRPr lang="fr-FR" sz="2400" b="1" dirty="0" smtClean="0">
              <a:latin typeface="Comic Sans MS" pitchFamily="66" charset="0"/>
            </a:endParaRPr>
          </a:p>
          <a:p>
            <a:r>
              <a:rPr lang="fr-FR" sz="2400" b="1" dirty="0" smtClean="0">
                <a:latin typeface="Comic Sans MS" pitchFamily="66" charset="0"/>
              </a:rPr>
              <a:t>La RUE DES ABBESSES</a:t>
            </a:r>
          </a:p>
          <a:p>
            <a:r>
              <a:rPr lang="fr-FR" sz="2400" b="1" dirty="0" smtClean="0">
                <a:latin typeface="Comic Sans MS" pitchFamily="66" charset="0"/>
              </a:rPr>
              <a:t>PARIS 18</a:t>
            </a:r>
          </a:p>
          <a:p>
            <a:r>
              <a:rPr lang="fr-FR" sz="2400" b="1" dirty="0" smtClean="0">
                <a:latin typeface="Comic Sans MS" pitchFamily="66" charset="0"/>
              </a:rPr>
              <a:t> CDs en Vente </a:t>
            </a:r>
          </a:p>
          <a:p>
            <a:r>
              <a:rPr lang="fr-FR" sz="2400" b="1" dirty="0">
                <a:latin typeface="Comic Sans MS" pitchFamily="66" charset="0"/>
              </a:rPr>
              <a:t> </a:t>
            </a:r>
            <a:r>
              <a:rPr lang="fr-FR" sz="2400" b="1" dirty="0" smtClean="0">
                <a:latin typeface="Comic Sans MS" pitchFamily="66" charset="0"/>
              </a:rPr>
              <a:t>                 </a:t>
            </a:r>
            <a:r>
              <a:rPr lang="fr-FR" sz="2400" b="1" dirty="0" smtClean="0">
                <a:latin typeface="Brush Script Std" pitchFamily="66" charset="0"/>
              </a:rPr>
              <a:t>Tel: 0633519228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39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Aharoni</vt:lpstr>
      <vt:lpstr>Arial</vt:lpstr>
      <vt:lpstr>Brush Script Std</vt:lpstr>
      <vt:lpstr>Calibri</vt:lpstr>
      <vt:lpstr>Comic Sans MS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Invité</dc:creator>
  <cp:lastModifiedBy>carmen dyla</cp:lastModifiedBy>
  <cp:revision>6</cp:revision>
  <dcterms:created xsi:type="dcterms:W3CDTF">2013-02-25T14:32:50Z</dcterms:created>
  <dcterms:modified xsi:type="dcterms:W3CDTF">2015-06-11T14:36:13Z</dcterms:modified>
</cp:coreProperties>
</file>